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Richardson" userId="b12f1a219faba2ab" providerId="LiveId" clId="{9A1DE77E-76D5-4684-B114-58F29DC71C20}"/>
    <pc:docChg chg="modSld">
      <pc:chgData name="Daniel Richardson" userId="b12f1a219faba2ab" providerId="LiveId" clId="{9A1DE77E-76D5-4684-B114-58F29DC71C20}" dt="2019-01-27T16:48:02.369" v="4" actId="20577"/>
      <pc:docMkLst>
        <pc:docMk/>
      </pc:docMkLst>
      <pc:sldChg chg="modSp">
        <pc:chgData name="Daniel Richardson" userId="b12f1a219faba2ab" providerId="LiveId" clId="{9A1DE77E-76D5-4684-B114-58F29DC71C20}" dt="2019-01-27T16:47:18.204" v="0" actId="20577"/>
        <pc:sldMkLst>
          <pc:docMk/>
          <pc:sldMk cId="3256147183" sldId="260"/>
        </pc:sldMkLst>
        <pc:graphicFrameChg chg="mod">
          <ac:chgData name="Daniel Richardson" userId="b12f1a219faba2ab" providerId="LiveId" clId="{9A1DE77E-76D5-4684-B114-58F29DC71C20}" dt="2019-01-27T16:47:18.204" v="0" actId="20577"/>
          <ac:graphicFrameMkLst>
            <pc:docMk/>
            <pc:sldMk cId="3256147183" sldId="260"/>
            <ac:graphicFrameMk id="5" creationId="{072C8A45-A18D-4030-8F93-CBA86E7C5943}"/>
          </ac:graphicFrameMkLst>
        </pc:graphicFrameChg>
      </pc:sldChg>
      <pc:sldChg chg="modSp">
        <pc:chgData name="Daniel Richardson" userId="b12f1a219faba2ab" providerId="LiveId" clId="{9A1DE77E-76D5-4684-B114-58F29DC71C20}" dt="2019-01-27T16:47:44.555" v="1" actId="20577"/>
        <pc:sldMkLst>
          <pc:docMk/>
          <pc:sldMk cId="3605147419" sldId="261"/>
        </pc:sldMkLst>
        <pc:graphicFrameChg chg="mod">
          <ac:chgData name="Daniel Richardson" userId="b12f1a219faba2ab" providerId="LiveId" clId="{9A1DE77E-76D5-4684-B114-58F29DC71C20}" dt="2019-01-27T16:47:44.555" v="1" actId="20577"/>
          <ac:graphicFrameMkLst>
            <pc:docMk/>
            <pc:sldMk cId="3605147419" sldId="261"/>
            <ac:graphicFrameMk id="5" creationId="{6DA6DB14-D646-4EF3-9561-3690AA0215A0}"/>
          </ac:graphicFrameMkLst>
        </pc:graphicFrameChg>
      </pc:sldChg>
      <pc:sldChg chg="modSp">
        <pc:chgData name="Daniel Richardson" userId="b12f1a219faba2ab" providerId="LiveId" clId="{9A1DE77E-76D5-4684-B114-58F29DC71C20}" dt="2019-01-27T16:48:02.369" v="4" actId="20577"/>
        <pc:sldMkLst>
          <pc:docMk/>
          <pc:sldMk cId="2097268957" sldId="262"/>
        </pc:sldMkLst>
        <pc:spChg chg="mod">
          <ac:chgData name="Daniel Richardson" userId="b12f1a219faba2ab" providerId="LiveId" clId="{9A1DE77E-76D5-4684-B114-58F29DC71C20}" dt="2019-01-27T16:47:54.958" v="3" actId="6549"/>
          <ac:spMkLst>
            <pc:docMk/>
            <pc:sldMk cId="2097268957" sldId="262"/>
            <ac:spMk id="4" creationId="{BA04FE4F-28A0-4F3E-A7A9-910AC2366D8B}"/>
          </ac:spMkLst>
        </pc:spChg>
        <pc:graphicFrameChg chg="mod">
          <ac:chgData name="Daniel Richardson" userId="b12f1a219faba2ab" providerId="LiveId" clId="{9A1DE77E-76D5-4684-B114-58F29DC71C20}" dt="2019-01-27T16:48:02.369" v="4" actId="20577"/>
          <ac:graphicFrameMkLst>
            <pc:docMk/>
            <pc:sldMk cId="2097268957" sldId="262"/>
            <ac:graphicFrameMk id="5" creationId="{405894BB-279A-4A1B-89A1-52982F63C02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Game engines handle the more complex aspects of game development.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This allows developers to concentrate on the game itself.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A9392AA2-1F21-47B2-89B8-F542566FFBAA}">
      <dgm:prSet phldrT="[Text]"/>
      <dgm:spPr/>
      <dgm:t>
        <a:bodyPr/>
        <a:lstStyle/>
        <a:p>
          <a:r>
            <a:rPr lang="en-GB" dirty="0"/>
            <a:t>Handles rendering, physics, collision, scripting, animation &amp; more.</a:t>
          </a:r>
        </a:p>
      </dgm:t>
    </dgm:pt>
    <dgm:pt modelId="{290A9DEE-DFF3-44DE-94CC-905325E8F199}" type="parTrans" cxnId="{8990B5E3-1379-41F0-910D-4491107F3AA5}">
      <dgm:prSet/>
      <dgm:spPr/>
      <dgm:t>
        <a:bodyPr/>
        <a:lstStyle/>
        <a:p>
          <a:endParaRPr lang="en-GB"/>
        </a:p>
      </dgm:t>
    </dgm:pt>
    <dgm:pt modelId="{5D7EE3F0-EFF1-4A23-A1C8-781160F999F7}" type="sibTrans" cxnId="{8990B5E3-1379-41F0-910D-4491107F3AA5}">
      <dgm:prSet/>
      <dgm:spPr/>
      <dgm:t>
        <a:bodyPr/>
        <a:lstStyle/>
        <a:p>
          <a:endParaRPr lang="en-GB"/>
        </a:p>
      </dgm:t>
    </dgm:pt>
    <dgm:pt modelId="{9992FC6E-DAB9-48A7-92FD-86D9DCC0900F}">
      <dgm:prSet phldrT="[Text]"/>
      <dgm:spPr/>
      <dgm:t>
        <a:bodyPr/>
        <a:lstStyle/>
        <a:p>
          <a:r>
            <a:rPr lang="en-GB" dirty="0"/>
            <a:t>Example game engines include Unity3D, Unreal Engine &amp; </a:t>
          </a:r>
          <a:r>
            <a:rPr lang="en-GB" dirty="0" err="1"/>
            <a:t>GameMaker</a:t>
          </a:r>
          <a:r>
            <a:rPr lang="en-GB" dirty="0"/>
            <a:t>.</a:t>
          </a:r>
        </a:p>
      </dgm:t>
    </dgm:pt>
    <dgm:pt modelId="{88E96304-834D-4361-878C-6AD9E88F1938}" type="parTrans" cxnId="{BDDBEE41-C972-44B0-9923-25F044128939}">
      <dgm:prSet/>
      <dgm:spPr/>
      <dgm:t>
        <a:bodyPr/>
        <a:lstStyle/>
        <a:p>
          <a:endParaRPr lang="en-GB"/>
        </a:p>
      </dgm:t>
    </dgm:pt>
    <dgm:pt modelId="{AB9BD629-0D48-42D1-B139-4E5384768C39}" type="sibTrans" cxnId="{BDDBEE41-C972-44B0-9923-25F044128939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80E3B319-C2C9-44CC-8224-01D54AD4033F}" type="pres">
      <dgm:prSet presAssocID="{AFBBE1AC-6A04-40BA-ACEF-83C438581F70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804862E6-B60F-4B55-AF09-5EC5CC854A3D}" type="pres">
      <dgm:prSet presAssocID="{A9392AA2-1F21-47B2-89B8-F542566FFBAA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EDD35A7-051F-4725-A89D-AAC17DB1B1D0}" type="pres">
      <dgm:prSet presAssocID="{5D7EE3F0-EFF1-4A23-A1C8-781160F999F7}" presName="spacer" presStyleCnt="0"/>
      <dgm:spPr/>
    </dgm:pt>
    <dgm:pt modelId="{9330FE80-0F63-4E7F-8EC0-74F7287632E3}" type="pres">
      <dgm:prSet presAssocID="{9992FC6E-DAB9-48A7-92FD-86D9DCC0900F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0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BDDBEE41-C972-44B0-9923-25F044128939}" srcId="{80E324AD-D409-4B80-A04B-A81F5D27D659}" destId="{9992FC6E-DAB9-48A7-92FD-86D9DCC0900F}" srcOrd="3" destOrd="0" parTransId="{88E96304-834D-4361-878C-6AD9E88F1938}" sibTransId="{AB9BD629-0D48-42D1-B139-4E5384768C39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D8ED5B5-F307-4FB0-A4A2-6A7944BB5384}" type="presOf" srcId="{A9392AA2-1F21-47B2-89B8-F542566FFBAA}" destId="{804862E6-B60F-4B55-AF09-5EC5CC854A3D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8990B5E3-1379-41F0-910D-4491107F3AA5}" srcId="{80E324AD-D409-4B80-A04B-A81F5D27D659}" destId="{A9392AA2-1F21-47B2-89B8-F542566FFBAA}" srcOrd="2" destOrd="0" parTransId="{290A9DEE-DFF3-44DE-94CC-905325E8F199}" sibTransId="{5D7EE3F0-EFF1-4A23-A1C8-781160F999F7}"/>
    <dgm:cxn modelId="{C4A8CCEE-6DD2-4228-ABCC-79E73059C4C3}" type="presOf" srcId="{9992FC6E-DAB9-48A7-92FD-86D9DCC0900F}" destId="{9330FE80-0F63-4E7F-8EC0-74F7287632E3}" srcOrd="0" destOrd="0" presId="urn:microsoft.com/office/officeart/2005/8/layout/vList2"/>
    <dgm:cxn modelId="{688C3CF7-9FDE-4EB5-9539-A0A2FE2CA1D2}" srcId="{80E324AD-D409-4B80-A04B-A81F5D27D659}" destId="{D4F2E1DA-328B-464A-8217-3456E3B9DAB0}" srcOrd="1" destOrd="0" parTransId="{17E4573F-5F7A-4E0D-B6CD-0467B958FBE7}" sibTransId="{63B7A01B-469A-45D9-9431-4F759EE2D25D}"/>
    <dgm:cxn modelId="{BD1E4D49-2BC2-4CFD-A98E-F01197CDE915}" type="presParOf" srcId="{C752ED78-1910-4684-A5EA-E893CC1CDB78}" destId="{80E3B319-C2C9-44CC-8224-01D54AD4033F}" srcOrd="0" destOrd="0" presId="urn:microsoft.com/office/officeart/2005/8/layout/vList2"/>
    <dgm:cxn modelId="{18B7357E-CA03-4F9A-A1EA-411F379AE9FE}" type="presParOf" srcId="{C752ED78-1910-4684-A5EA-E893CC1CDB78}" destId="{BC082751-CD92-4ED1-BF2F-4AAACB0DF927}" srcOrd="1" destOrd="0" presId="urn:microsoft.com/office/officeart/2005/8/layout/vList2"/>
    <dgm:cxn modelId="{F6787C48-5ED6-4AAC-91DC-7D2340BCD722}" type="presParOf" srcId="{C752ED78-1910-4684-A5EA-E893CC1CDB78}" destId="{3F5BC76F-7203-4CA9-8F47-60F3E3C47C78}" srcOrd="2" destOrd="0" presId="urn:microsoft.com/office/officeart/2005/8/layout/vList2"/>
    <dgm:cxn modelId="{1A8C405C-5909-4581-9065-F3681E136AE9}" type="presParOf" srcId="{C752ED78-1910-4684-A5EA-E893CC1CDB78}" destId="{8AD4A810-ECD9-44F3-AB47-EF8FEE93C279}" srcOrd="3" destOrd="0" presId="urn:microsoft.com/office/officeart/2005/8/layout/vList2"/>
    <dgm:cxn modelId="{DA7F4791-385B-4246-9F6F-971E29E8F839}" type="presParOf" srcId="{C752ED78-1910-4684-A5EA-E893CC1CDB78}" destId="{804862E6-B60F-4B55-AF09-5EC5CC854A3D}" srcOrd="4" destOrd="0" presId="urn:microsoft.com/office/officeart/2005/8/layout/vList2"/>
    <dgm:cxn modelId="{E618F573-212D-4502-8052-F84EE00F0C0C}" type="presParOf" srcId="{C752ED78-1910-4684-A5EA-E893CC1CDB78}" destId="{BEDD35A7-051F-4725-A89D-AAC17DB1B1D0}" srcOrd="5" destOrd="0" presId="urn:microsoft.com/office/officeart/2005/8/layout/vList2"/>
    <dgm:cxn modelId="{B7A5CB48-59A2-47CD-85C2-A05BC6576745}" type="presParOf" srcId="{C752ED78-1910-4684-A5EA-E893CC1CDB78}" destId="{9330FE80-0F63-4E7F-8EC0-74F7287632E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All of the models, textures &amp; lighting need to be rendered into an image.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The speed that this can be generated &amp; updated is measured in FPS.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A9392AA2-1F21-47B2-89B8-F542566FFBAA}">
      <dgm:prSet phldrT="[Text]"/>
      <dgm:spPr/>
      <dgm:t>
        <a:bodyPr/>
        <a:lstStyle/>
        <a:p>
          <a:r>
            <a:rPr lang="en-GB" dirty="0"/>
            <a:t>The sequence of steps when rendering is called the rendering pipeline.</a:t>
          </a:r>
        </a:p>
      </dgm:t>
    </dgm:pt>
    <dgm:pt modelId="{290A9DEE-DFF3-44DE-94CC-905325E8F199}" type="parTrans" cxnId="{8990B5E3-1379-41F0-910D-4491107F3AA5}">
      <dgm:prSet/>
      <dgm:spPr/>
      <dgm:t>
        <a:bodyPr/>
        <a:lstStyle/>
        <a:p>
          <a:endParaRPr lang="en-GB"/>
        </a:p>
      </dgm:t>
    </dgm:pt>
    <dgm:pt modelId="{5D7EE3F0-EFF1-4A23-A1C8-781160F999F7}" type="sibTrans" cxnId="{8990B5E3-1379-41F0-910D-4491107F3AA5}">
      <dgm:prSet/>
      <dgm:spPr/>
      <dgm:t>
        <a:bodyPr/>
        <a:lstStyle/>
        <a:p>
          <a:endParaRPr lang="en-GB"/>
        </a:p>
      </dgm:t>
    </dgm:pt>
    <dgm:pt modelId="{0F66CE23-112B-4AEA-A675-8A32D0D69C93}">
      <dgm:prSet phldrT="[Text]"/>
      <dgm:spPr/>
      <dgm:t>
        <a:bodyPr/>
        <a:lstStyle/>
        <a:p>
          <a:r>
            <a:rPr lang="en-GB"/>
            <a:t>Different rendering methods include Rasterisation &amp; Ray Tracing.</a:t>
          </a:r>
          <a:endParaRPr lang="en-GB" dirty="0"/>
        </a:p>
      </dgm:t>
    </dgm:pt>
    <dgm:pt modelId="{D4D3A671-DA9E-48C3-B380-2815A96C2625}" type="parTrans" cxnId="{4C606921-9606-4254-A98A-8653B423AF71}">
      <dgm:prSet/>
      <dgm:spPr/>
      <dgm:t>
        <a:bodyPr/>
        <a:lstStyle/>
        <a:p>
          <a:endParaRPr lang="en-GB"/>
        </a:p>
      </dgm:t>
    </dgm:pt>
    <dgm:pt modelId="{7DAFCFAC-B1BA-4DEF-B55C-92F393C4DFBA}" type="sibTrans" cxnId="{4C606921-9606-4254-A98A-8653B423AF71}">
      <dgm:prSet/>
      <dgm:spPr/>
      <dgm:t>
        <a:bodyPr/>
        <a:lstStyle/>
        <a:p>
          <a:endParaRPr lang="en-GB"/>
        </a:p>
      </dgm:t>
    </dgm:pt>
    <dgm:pt modelId="{EF614FAC-5637-41AE-A2C1-A215290EFB53}">
      <dgm:prSet phldrT="[Text]"/>
      <dgm:spPr/>
      <dgm:t>
        <a:bodyPr/>
        <a:lstStyle/>
        <a:p>
          <a:r>
            <a:rPr lang="en-GB" dirty="0"/>
            <a:t>Very little implementation of ray-tracing in video games as only recently possible.</a:t>
          </a:r>
        </a:p>
      </dgm:t>
    </dgm:pt>
    <dgm:pt modelId="{BA00C963-C011-4BC0-B648-89046A3AAF2A}" type="parTrans" cxnId="{97B8D089-8107-4D58-8C1F-B50AF25BF1D0}">
      <dgm:prSet/>
      <dgm:spPr/>
      <dgm:t>
        <a:bodyPr/>
        <a:lstStyle/>
        <a:p>
          <a:endParaRPr lang="en-GB"/>
        </a:p>
      </dgm:t>
    </dgm:pt>
    <dgm:pt modelId="{6A2A7A8A-2535-4673-9CB2-33A9A9FF0514}" type="sibTrans" cxnId="{97B8D089-8107-4D58-8C1F-B50AF25BF1D0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80E3B319-C2C9-44CC-8224-01D54AD4033F}" type="pres">
      <dgm:prSet presAssocID="{AFBBE1AC-6A04-40BA-ACEF-83C438581F70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EB07C00C-BC1E-450C-BAA4-D33013C83CB4}" type="pres">
      <dgm:prSet presAssocID="{0F66CE23-112B-4AEA-A675-8A32D0D69C93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67D09D1-796B-412D-B9E5-4C405E1662AE}" type="pres">
      <dgm:prSet presAssocID="{0F66CE23-112B-4AEA-A675-8A32D0D69C93}" presName="childText" presStyleLbl="revTx" presStyleIdx="0" presStyleCnt="1">
        <dgm:presLayoutVars>
          <dgm:bulletEnabled val="1"/>
        </dgm:presLayoutVars>
      </dgm:prSet>
      <dgm:spPr/>
    </dgm:pt>
    <dgm:pt modelId="{804862E6-B60F-4B55-AF09-5EC5CC854A3D}" type="pres">
      <dgm:prSet presAssocID="{A9392AA2-1F21-47B2-89B8-F542566FFBAA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0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4C606921-9606-4254-A98A-8653B423AF71}" srcId="{80E324AD-D409-4B80-A04B-A81F5D27D659}" destId="{0F66CE23-112B-4AEA-A675-8A32D0D69C93}" srcOrd="2" destOrd="0" parTransId="{D4D3A671-DA9E-48C3-B380-2815A96C2625}" sibTransId="{7DAFCFAC-B1BA-4DEF-B55C-92F393C4DFBA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B64464C-8B2A-4B23-AE28-D7710A76EB4D}" type="presOf" srcId="{0F66CE23-112B-4AEA-A675-8A32D0D69C93}" destId="{EB07C00C-BC1E-450C-BAA4-D33013C83CB4}" srcOrd="0" destOrd="0" presId="urn:microsoft.com/office/officeart/2005/8/layout/vList2"/>
    <dgm:cxn modelId="{99653D7B-7289-4BC2-9765-4832C62E7089}" type="presOf" srcId="{EF614FAC-5637-41AE-A2C1-A215290EFB53}" destId="{C67D09D1-796B-412D-B9E5-4C405E1662AE}" srcOrd="0" destOrd="0" presId="urn:microsoft.com/office/officeart/2005/8/layout/vList2"/>
    <dgm:cxn modelId="{97B8D089-8107-4D58-8C1F-B50AF25BF1D0}" srcId="{0F66CE23-112B-4AEA-A675-8A32D0D69C93}" destId="{EF614FAC-5637-41AE-A2C1-A215290EFB53}" srcOrd="0" destOrd="0" parTransId="{BA00C963-C011-4BC0-B648-89046A3AAF2A}" sibTransId="{6A2A7A8A-2535-4673-9CB2-33A9A9FF0514}"/>
    <dgm:cxn modelId="{7D8ED5B5-F307-4FB0-A4A2-6A7944BB5384}" type="presOf" srcId="{A9392AA2-1F21-47B2-89B8-F542566FFBAA}" destId="{804862E6-B60F-4B55-AF09-5EC5CC854A3D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8990B5E3-1379-41F0-910D-4491107F3AA5}" srcId="{80E324AD-D409-4B80-A04B-A81F5D27D659}" destId="{A9392AA2-1F21-47B2-89B8-F542566FFBAA}" srcOrd="3" destOrd="0" parTransId="{290A9DEE-DFF3-44DE-94CC-905325E8F199}" sibTransId="{5D7EE3F0-EFF1-4A23-A1C8-781160F999F7}"/>
    <dgm:cxn modelId="{688C3CF7-9FDE-4EB5-9539-A0A2FE2CA1D2}" srcId="{80E324AD-D409-4B80-A04B-A81F5D27D659}" destId="{D4F2E1DA-328B-464A-8217-3456E3B9DAB0}" srcOrd="1" destOrd="0" parTransId="{17E4573F-5F7A-4E0D-B6CD-0467B958FBE7}" sibTransId="{63B7A01B-469A-45D9-9431-4F759EE2D25D}"/>
    <dgm:cxn modelId="{BD1E4D49-2BC2-4CFD-A98E-F01197CDE915}" type="presParOf" srcId="{C752ED78-1910-4684-A5EA-E893CC1CDB78}" destId="{80E3B319-C2C9-44CC-8224-01D54AD4033F}" srcOrd="0" destOrd="0" presId="urn:microsoft.com/office/officeart/2005/8/layout/vList2"/>
    <dgm:cxn modelId="{18B7357E-CA03-4F9A-A1EA-411F379AE9FE}" type="presParOf" srcId="{C752ED78-1910-4684-A5EA-E893CC1CDB78}" destId="{BC082751-CD92-4ED1-BF2F-4AAACB0DF927}" srcOrd="1" destOrd="0" presId="urn:microsoft.com/office/officeart/2005/8/layout/vList2"/>
    <dgm:cxn modelId="{F6787C48-5ED6-4AAC-91DC-7D2340BCD722}" type="presParOf" srcId="{C752ED78-1910-4684-A5EA-E893CC1CDB78}" destId="{3F5BC76F-7203-4CA9-8F47-60F3E3C47C78}" srcOrd="2" destOrd="0" presId="urn:microsoft.com/office/officeart/2005/8/layout/vList2"/>
    <dgm:cxn modelId="{1A8C405C-5909-4581-9065-F3681E136AE9}" type="presParOf" srcId="{C752ED78-1910-4684-A5EA-E893CC1CDB78}" destId="{8AD4A810-ECD9-44F3-AB47-EF8FEE93C279}" srcOrd="3" destOrd="0" presId="urn:microsoft.com/office/officeart/2005/8/layout/vList2"/>
    <dgm:cxn modelId="{8B89083D-A32F-4244-A432-77920591B3E2}" type="presParOf" srcId="{C752ED78-1910-4684-A5EA-E893CC1CDB78}" destId="{EB07C00C-BC1E-450C-BAA4-D33013C83CB4}" srcOrd="4" destOrd="0" presId="urn:microsoft.com/office/officeart/2005/8/layout/vList2"/>
    <dgm:cxn modelId="{B615BDB1-4573-41D0-B0AD-C27FF5F221E8}" type="presParOf" srcId="{C752ED78-1910-4684-A5EA-E893CC1CDB78}" destId="{C67D09D1-796B-412D-B9E5-4C405E1662AE}" srcOrd="5" destOrd="0" presId="urn:microsoft.com/office/officeart/2005/8/layout/vList2"/>
    <dgm:cxn modelId="{DA7F4791-385B-4246-9F6F-971E29E8F839}" type="presParOf" srcId="{C752ED78-1910-4684-A5EA-E893CC1CDB78}" destId="{804862E6-B60F-4B55-AF09-5EC5CC854A3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Game engines will provide components to easily implement physics.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This might be gravity for realistic jumps or friction for steering.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0F66CE23-112B-4AEA-A675-8A32D0D69C93}">
      <dgm:prSet phldrT="[Text]"/>
      <dgm:spPr/>
      <dgm:t>
        <a:bodyPr/>
        <a:lstStyle/>
        <a:p>
          <a:r>
            <a:rPr lang="en-GB" dirty="0"/>
            <a:t>Rigid body dynamics is the term for physics in realistic movement.</a:t>
          </a:r>
        </a:p>
      </dgm:t>
    </dgm:pt>
    <dgm:pt modelId="{D4D3A671-DA9E-48C3-B380-2815A96C2625}" type="parTrans" cxnId="{4C606921-9606-4254-A98A-8653B423AF71}">
      <dgm:prSet/>
      <dgm:spPr/>
      <dgm:t>
        <a:bodyPr/>
        <a:lstStyle/>
        <a:p>
          <a:endParaRPr lang="en-GB"/>
        </a:p>
      </dgm:t>
    </dgm:pt>
    <dgm:pt modelId="{7DAFCFAC-B1BA-4DEF-B55C-92F393C4DFBA}" type="sibTrans" cxnId="{4C606921-9606-4254-A98A-8653B423AF71}">
      <dgm:prSet/>
      <dgm:spPr/>
      <dgm:t>
        <a:bodyPr/>
        <a:lstStyle/>
        <a:p>
          <a:endParaRPr lang="en-GB"/>
        </a:p>
      </dgm:t>
    </dgm:pt>
    <dgm:pt modelId="{A9392AA2-1F21-47B2-89B8-F542566FFBAA}">
      <dgm:prSet phldrT="[Text]"/>
      <dgm:spPr/>
      <dgm:t>
        <a:bodyPr/>
        <a:lstStyle/>
        <a:p>
          <a:r>
            <a:rPr lang="en-GB" dirty="0"/>
            <a:t>Another area of game physics &amp; rigid body dynamics is collision.</a:t>
          </a:r>
        </a:p>
      </dgm:t>
    </dgm:pt>
    <dgm:pt modelId="{5D7EE3F0-EFF1-4A23-A1C8-781160F999F7}" type="sibTrans" cxnId="{8990B5E3-1379-41F0-910D-4491107F3AA5}">
      <dgm:prSet/>
      <dgm:spPr/>
      <dgm:t>
        <a:bodyPr/>
        <a:lstStyle/>
        <a:p>
          <a:endParaRPr lang="en-GB"/>
        </a:p>
      </dgm:t>
    </dgm:pt>
    <dgm:pt modelId="{290A9DEE-DFF3-44DE-94CC-905325E8F199}" type="parTrans" cxnId="{8990B5E3-1379-41F0-910D-4491107F3AA5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80E3B319-C2C9-44CC-8224-01D54AD4033F}" type="pres">
      <dgm:prSet presAssocID="{AFBBE1AC-6A04-40BA-ACEF-83C438581F70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EB07C00C-BC1E-450C-BAA4-D33013C83CB4}" type="pres">
      <dgm:prSet presAssocID="{0F66CE23-112B-4AEA-A675-8A32D0D69C93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8B9E97-A77F-41CF-AA3D-0C721A988F81}" type="pres">
      <dgm:prSet presAssocID="{7DAFCFAC-B1BA-4DEF-B55C-92F393C4DFBA}" presName="spacer" presStyleCnt="0"/>
      <dgm:spPr/>
    </dgm:pt>
    <dgm:pt modelId="{804862E6-B60F-4B55-AF09-5EC5CC854A3D}" type="pres">
      <dgm:prSet presAssocID="{A9392AA2-1F21-47B2-89B8-F542566FFBAA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0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4C606921-9606-4254-A98A-8653B423AF71}" srcId="{80E324AD-D409-4B80-A04B-A81F5D27D659}" destId="{0F66CE23-112B-4AEA-A675-8A32D0D69C93}" srcOrd="2" destOrd="0" parTransId="{D4D3A671-DA9E-48C3-B380-2815A96C2625}" sibTransId="{7DAFCFAC-B1BA-4DEF-B55C-92F393C4DFBA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B64464C-8B2A-4B23-AE28-D7710A76EB4D}" type="presOf" srcId="{0F66CE23-112B-4AEA-A675-8A32D0D69C93}" destId="{EB07C00C-BC1E-450C-BAA4-D33013C83CB4}" srcOrd="0" destOrd="0" presId="urn:microsoft.com/office/officeart/2005/8/layout/vList2"/>
    <dgm:cxn modelId="{7D8ED5B5-F307-4FB0-A4A2-6A7944BB5384}" type="presOf" srcId="{A9392AA2-1F21-47B2-89B8-F542566FFBAA}" destId="{804862E6-B60F-4B55-AF09-5EC5CC854A3D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8990B5E3-1379-41F0-910D-4491107F3AA5}" srcId="{80E324AD-D409-4B80-A04B-A81F5D27D659}" destId="{A9392AA2-1F21-47B2-89B8-F542566FFBAA}" srcOrd="3" destOrd="0" parTransId="{290A9DEE-DFF3-44DE-94CC-905325E8F199}" sibTransId="{5D7EE3F0-EFF1-4A23-A1C8-781160F999F7}"/>
    <dgm:cxn modelId="{688C3CF7-9FDE-4EB5-9539-A0A2FE2CA1D2}" srcId="{80E324AD-D409-4B80-A04B-A81F5D27D659}" destId="{D4F2E1DA-328B-464A-8217-3456E3B9DAB0}" srcOrd="1" destOrd="0" parTransId="{17E4573F-5F7A-4E0D-B6CD-0467B958FBE7}" sibTransId="{63B7A01B-469A-45D9-9431-4F759EE2D25D}"/>
    <dgm:cxn modelId="{BD1E4D49-2BC2-4CFD-A98E-F01197CDE915}" type="presParOf" srcId="{C752ED78-1910-4684-A5EA-E893CC1CDB78}" destId="{80E3B319-C2C9-44CC-8224-01D54AD4033F}" srcOrd="0" destOrd="0" presId="urn:microsoft.com/office/officeart/2005/8/layout/vList2"/>
    <dgm:cxn modelId="{18B7357E-CA03-4F9A-A1EA-411F379AE9FE}" type="presParOf" srcId="{C752ED78-1910-4684-A5EA-E893CC1CDB78}" destId="{BC082751-CD92-4ED1-BF2F-4AAACB0DF927}" srcOrd="1" destOrd="0" presId="urn:microsoft.com/office/officeart/2005/8/layout/vList2"/>
    <dgm:cxn modelId="{F6787C48-5ED6-4AAC-91DC-7D2340BCD722}" type="presParOf" srcId="{C752ED78-1910-4684-A5EA-E893CC1CDB78}" destId="{3F5BC76F-7203-4CA9-8F47-60F3E3C47C78}" srcOrd="2" destOrd="0" presId="urn:microsoft.com/office/officeart/2005/8/layout/vList2"/>
    <dgm:cxn modelId="{1A8C405C-5909-4581-9065-F3681E136AE9}" type="presParOf" srcId="{C752ED78-1910-4684-A5EA-E893CC1CDB78}" destId="{8AD4A810-ECD9-44F3-AB47-EF8FEE93C279}" srcOrd="3" destOrd="0" presId="urn:microsoft.com/office/officeart/2005/8/layout/vList2"/>
    <dgm:cxn modelId="{8B89083D-A32F-4244-A432-77920591B3E2}" type="presParOf" srcId="{C752ED78-1910-4684-A5EA-E893CC1CDB78}" destId="{EB07C00C-BC1E-450C-BAA4-D33013C83CB4}" srcOrd="4" destOrd="0" presId="urn:microsoft.com/office/officeart/2005/8/layout/vList2"/>
    <dgm:cxn modelId="{81C859BC-E3F4-49AE-802A-CFA3D0036A38}" type="presParOf" srcId="{C752ED78-1910-4684-A5EA-E893CC1CDB78}" destId="{BC8B9E97-A77F-41CF-AA3D-0C721A988F81}" srcOrd="5" destOrd="0" presId="urn:microsoft.com/office/officeart/2005/8/layout/vList2"/>
    <dgm:cxn modelId="{DA7F4791-385B-4246-9F6F-971E29E8F839}" type="presParOf" srcId="{C752ED78-1910-4684-A5EA-E893CC1CDB78}" destId="{804862E6-B60F-4B55-AF09-5EC5CC854A3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A collision is where two game objects overlap.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0F66CE23-112B-4AEA-A675-8A32D0D69C93}">
      <dgm:prSet phldrT="[Text]"/>
      <dgm:spPr/>
      <dgm:t>
        <a:bodyPr/>
        <a:lstStyle/>
        <a:p>
          <a:r>
            <a:rPr lang="en-GB" dirty="0"/>
            <a:t>This makes it much simpler to implement collisions, such as:</a:t>
          </a:r>
        </a:p>
      </dgm:t>
    </dgm:pt>
    <dgm:pt modelId="{D4D3A671-DA9E-48C3-B380-2815A96C2625}" type="parTrans" cxnId="{4C606921-9606-4254-A98A-8653B423AF71}">
      <dgm:prSet/>
      <dgm:spPr/>
      <dgm:t>
        <a:bodyPr/>
        <a:lstStyle/>
        <a:p>
          <a:endParaRPr lang="en-GB"/>
        </a:p>
      </dgm:t>
    </dgm:pt>
    <dgm:pt modelId="{7DAFCFAC-B1BA-4DEF-B55C-92F393C4DFBA}" type="sibTrans" cxnId="{4C606921-9606-4254-A98A-8653B423AF71}">
      <dgm:prSet/>
      <dgm:spPr/>
      <dgm:t>
        <a:bodyPr/>
        <a:lstStyle/>
        <a:p>
          <a:endParaRPr lang="en-GB"/>
        </a:p>
      </dgm:t>
    </dgm:pt>
    <dgm:pt modelId="{2C4F440D-99B1-4940-AF5D-7D27396D1371}">
      <dgm:prSet phldrT="[Text]"/>
      <dgm:spPr/>
      <dgm:t>
        <a:bodyPr/>
        <a:lstStyle/>
        <a:p>
          <a:r>
            <a:rPr lang="en-GB" dirty="0"/>
            <a:t>More precisely we usually have collider objects that overlap rather than the actual objects.</a:t>
          </a:r>
        </a:p>
      </dgm:t>
    </dgm:pt>
    <dgm:pt modelId="{CD8976E0-33FF-47A6-8163-48504F5FFB72}" type="parTrans" cxnId="{A94D06E1-E7CF-4666-8E9A-36199E5873E9}">
      <dgm:prSet/>
      <dgm:spPr/>
      <dgm:t>
        <a:bodyPr/>
        <a:lstStyle/>
        <a:p>
          <a:endParaRPr lang="en-GB"/>
        </a:p>
      </dgm:t>
    </dgm:pt>
    <dgm:pt modelId="{5DDA945A-7030-4F45-9B2D-14FF24F8B899}" type="sibTrans" cxnId="{A94D06E1-E7CF-4666-8E9A-36199E5873E9}">
      <dgm:prSet/>
      <dgm:spPr/>
      <dgm:t>
        <a:bodyPr/>
        <a:lstStyle/>
        <a:p>
          <a:endParaRPr lang="en-GB"/>
        </a:p>
      </dgm:t>
    </dgm:pt>
    <dgm:pt modelId="{B70A8B91-F41A-4755-B1D1-B2AF0F6D2CE9}">
      <dgm:prSet phldrT="[Text]"/>
      <dgm:spPr/>
      <dgm:t>
        <a:bodyPr/>
        <a:lstStyle/>
        <a:p>
          <a:r>
            <a:rPr lang="en-GB" dirty="0"/>
            <a:t>Walking into a wall and not being able to pass through.</a:t>
          </a:r>
        </a:p>
      </dgm:t>
    </dgm:pt>
    <dgm:pt modelId="{CA6F413C-DEAC-4A16-BE06-D25DF223EFC5}" type="parTrans" cxnId="{F39EA00A-CCDD-437D-AA05-340E7A2C92A5}">
      <dgm:prSet/>
      <dgm:spPr/>
      <dgm:t>
        <a:bodyPr/>
        <a:lstStyle/>
        <a:p>
          <a:endParaRPr lang="en-GB"/>
        </a:p>
      </dgm:t>
    </dgm:pt>
    <dgm:pt modelId="{198ED968-29A9-4969-B13F-8DEC15E11579}" type="sibTrans" cxnId="{F39EA00A-CCDD-437D-AA05-340E7A2C92A5}">
      <dgm:prSet/>
      <dgm:spPr/>
      <dgm:t>
        <a:bodyPr/>
        <a:lstStyle/>
        <a:p>
          <a:endParaRPr lang="en-GB"/>
        </a:p>
      </dgm:t>
    </dgm:pt>
    <dgm:pt modelId="{F7E4FFCB-4DFF-41E9-AF31-9616EEC3D59B}">
      <dgm:prSet phldrT="[Text]"/>
      <dgm:spPr/>
      <dgm:t>
        <a:bodyPr/>
        <a:lstStyle/>
        <a:p>
          <a:r>
            <a:rPr lang="en-GB" dirty="0"/>
            <a:t>Collecting an item when you pass over it.</a:t>
          </a:r>
        </a:p>
      </dgm:t>
    </dgm:pt>
    <dgm:pt modelId="{4071FC1B-8F37-4BE3-87EE-EBD1C058A830}" type="parTrans" cxnId="{B8EE81F3-4FF1-41EF-8A36-E3DB663986BE}">
      <dgm:prSet/>
      <dgm:spPr/>
      <dgm:t>
        <a:bodyPr/>
        <a:lstStyle/>
        <a:p>
          <a:endParaRPr lang="en-GB"/>
        </a:p>
      </dgm:t>
    </dgm:pt>
    <dgm:pt modelId="{856AA378-A12D-4146-B92F-2481479EFD5E}" type="sibTrans" cxnId="{B8EE81F3-4FF1-41EF-8A36-E3DB663986BE}">
      <dgm:prSet/>
      <dgm:spPr/>
      <dgm:t>
        <a:bodyPr/>
        <a:lstStyle/>
        <a:p>
          <a:endParaRPr lang="en-GB"/>
        </a:p>
      </dgm:t>
    </dgm:pt>
    <dgm:pt modelId="{A2634064-5DA1-44F2-96CB-EA504192C81A}">
      <dgm:prSet phldrT="[Text]"/>
      <dgm:spPr/>
      <dgm:t>
        <a:bodyPr/>
        <a:lstStyle/>
        <a:p>
          <a:r>
            <a:rPr lang="en-GB" dirty="0"/>
            <a:t>Hitting someone with a sword/punch/etc.</a:t>
          </a:r>
        </a:p>
      </dgm:t>
    </dgm:pt>
    <dgm:pt modelId="{51EF4C71-16EE-409B-BEEF-D668E7489C84}" type="parTrans" cxnId="{2DB6188E-7F27-4943-AE11-92E9B55107EF}">
      <dgm:prSet/>
      <dgm:spPr/>
      <dgm:t>
        <a:bodyPr/>
        <a:lstStyle/>
        <a:p>
          <a:endParaRPr lang="en-GB"/>
        </a:p>
      </dgm:t>
    </dgm:pt>
    <dgm:pt modelId="{339820AF-BBF1-4CE5-BEDD-7C39EB5BC30B}" type="sibTrans" cxnId="{2DB6188E-7F27-4943-AE11-92E9B55107EF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80E3B319-C2C9-44CC-8224-01D54AD4033F}" type="pres">
      <dgm:prSet presAssocID="{AFBBE1AC-6A04-40BA-ACEF-83C438581F70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F96B63B-33E8-485D-AEC1-C633F6BAFC54}" type="pres">
      <dgm:prSet presAssocID="{AFBBE1AC-6A04-40BA-ACEF-83C438581F70}" presName="childText" presStyleLbl="revTx" presStyleIdx="0" presStyleCnt="2">
        <dgm:presLayoutVars>
          <dgm:bulletEnabled val="1"/>
        </dgm:presLayoutVars>
      </dgm:prSet>
      <dgm:spPr/>
    </dgm:pt>
    <dgm:pt modelId="{EB07C00C-BC1E-450C-BAA4-D33013C83CB4}" type="pres">
      <dgm:prSet presAssocID="{0F66CE23-112B-4AEA-A675-8A32D0D69C93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2FCEB38-A8FE-4D71-BEF2-E3C15C8FA865}" type="pres">
      <dgm:prSet presAssocID="{0F66CE23-112B-4AEA-A675-8A32D0D69C9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39EA00A-CCDD-437D-AA05-340E7A2C92A5}" srcId="{0F66CE23-112B-4AEA-A675-8A32D0D69C93}" destId="{B70A8B91-F41A-4755-B1D1-B2AF0F6D2CE9}" srcOrd="0" destOrd="0" parTransId="{CA6F413C-DEAC-4A16-BE06-D25DF223EFC5}" sibTransId="{198ED968-29A9-4969-B13F-8DEC15E11579}"/>
    <dgm:cxn modelId="{AB507614-A011-46F6-9C5B-A7EAF780C6F9}" srcId="{80E324AD-D409-4B80-A04B-A81F5D27D659}" destId="{AFBBE1AC-6A04-40BA-ACEF-83C438581F70}" srcOrd="0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4C606921-9606-4254-A98A-8653B423AF71}" srcId="{80E324AD-D409-4B80-A04B-A81F5D27D659}" destId="{0F66CE23-112B-4AEA-A675-8A32D0D69C93}" srcOrd="1" destOrd="0" parTransId="{D4D3A671-DA9E-48C3-B380-2815A96C2625}" sibTransId="{7DAFCFAC-B1BA-4DEF-B55C-92F393C4DFBA}"/>
    <dgm:cxn modelId="{AD75E82B-0139-4DA7-A46B-277E9BA7D89E}" type="presOf" srcId="{2C4F440D-99B1-4940-AF5D-7D27396D1371}" destId="{8F96B63B-33E8-485D-AEC1-C633F6BAFC54}" srcOrd="0" destOrd="0" presId="urn:microsoft.com/office/officeart/2005/8/layout/vList2"/>
    <dgm:cxn modelId="{4B736C43-A2A1-4923-B23F-F2F12C31BCD0}" type="presOf" srcId="{F7E4FFCB-4DFF-41E9-AF31-9616EEC3D59B}" destId="{E2FCEB38-A8FE-4D71-BEF2-E3C15C8FA865}" srcOrd="0" destOrd="1" presId="urn:microsoft.com/office/officeart/2005/8/layout/vList2"/>
    <dgm:cxn modelId="{7B64464C-8B2A-4B23-AE28-D7710A76EB4D}" type="presOf" srcId="{0F66CE23-112B-4AEA-A675-8A32D0D69C93}" destId="{EB07C00C-BC1E-450C-BAA4-D33013C83CB4}" srcOrd="0" destOrd="0" presId="urn:microsoft.com/office/officeart/2005/8/layout/vList2"/>
    <dgm:cxn modelId="{2DB6188E-7F27-4943-AE11-92E9B55107EF}" srcId="{0F66CE23-112B-4AEA-A675-8A32D0D69C93}" destId="{A2634064-5DA1-44F2-96CB-EA504192C81A}" srcOrd="2" destOrd="0" parTransId="{51EF4C71-16EE-409B-BEEF-D668E7489C84}" sibTransId="{339820AF-BBF1-4CE5-BEDD-7C39EB5BC30B}"/>
    <dgm:cxn modelId="{1F64B0AD-29A8-4ACD-B047-77A81B71BA74}" type="presOf" srcId="{A2634064-5DA1-44F2-96CB-EA504192C81A}" destId="{E2FCEB38-A8FE-4D71-BEF2-E3C15C8FA865}" srcOrd="0" destOrd="2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213E94DE-04DA-4968-80C4-95A57E47FE02}" type="presOf" srcId="{B70A8B91-F41A-4755-B1D1-B2AF0F6D2CE9}" destId="{E2FCEB38-A8FE-4D71-BEF2-E3C15C8FA865}" srcOrd="0" destOrd="0" presId="urn:microsoft.com/office/officeart/2005/8/layout/vList2"/>
    <dgm:cxn modelId="{A94D06E1-E7CF-4666-8E9A-36199E5873E9}" srcId="{AFBBE1AC-6A04-40BA-ACEF-83C438581F70}" destId="{2C4F440D-99B1-4940-AF5D-7D27396D1371}" srcOrd="0" destOrd="0" parTransId="{CD8976E0-33FF-47A6-8163-48504F5FFB72}" sibTransId="{5DDA945A-7030-4F45-9B2D-14FF24F8B899}"/>
    <dgm:cxn modelId="{B8EE81F3-4FF1-41EF-8A36-E3DB663986BE}" srcId="{0F66CE23-112B-4AEA-A675-8A32D0D69C93}" destId="{F7E4FFCB-4DFF-41E9-AF31-9616EEC3D59B}" srcOrd="1" destOrd="0" parTransId="{4071FC1B-8F37-4BE3-87EE-EBD1C058A830}" sibTransId="{856AA378-A12D-4146-B92F-2481479EFD5E}"/>
    <dgm:cxn modelId="{BD1E4D49-2BC2-4CFD-A98E-F01197CDE915}" type="presParOf" srcId="{C752ED78-1910-4684-A5EA-E893CC1CDB78}" destId="{80E3B319-C2C9-44CC-8224-01D54AD4033F}" srcOrd="0" destOrd="0" presId="urn:microsoft.com/office/officeart/2005/8/layout/vList2"/>
    <dgm:cxn modelId="{3C499A8A-5E77-4D85-895F-1C8E3EBE5CEA}" type="presParOf" srcId="{C752ED78-1910-4684-A5EA-E893CC1CDB78}" destId="{8F96B63B-33E8-485D-AEC1-C633F6BAFC54}" srcOrd="1" destOrd="0" presId="urn:microsoft.com/office/officeart/2005/8/layout/vList2"/>
    <dgm:cxn modelId="{8B89083D-A32F-4244-A432-77920591B3E2}" type="presParOf" srcId="{C752ED78-1910-4684-A5EA-E893CC1CDB78}" destId="{EB07C00C-BC1E-450C-BAA4-D33013C83CB4}" srcOrd="2" destOrd="0" presId="urn:microsoft.com/office/officeart/2005/8/layout/vList2"/>
    <dgm:cxn modelId="{0634E5CA-F2D8-457B-B558-09135E15F94F}" type="presParOf" srcId="{C752ED78-1910-4684-A5EA-E893CC1CDB78}" destId="{E2FCEB38-A8FE-4D71-BEF2-E3C15C8FA86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Scripts define the logic of your game and add behaviours.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This might be the responses to user inputs or actions on collisions.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0F66CE23-112B-4AEA-A675-8A32D0D69C93}">
      <dgm:prSet phldrT="[Text]"/>
      <dgm:spPr/>
      <dgm:t>
        <a:bodyPr/>
        <a:lstStyle/>
        <a:p>
          <a:r>
            <a:rPr lang="en-GB" dirty="0"/>
            <a:t>Scripts can do lots more &amp; add complex features to your game.</a:t>
          </a:r>
        </a:p>
      </dgm:t>
    </dgm:pt>
    <dgm:pt modelId="{D4D3A671-DA9E-48C3-B380-2815A96C2625}" type="parTrans" cxnId="{4C606921-9606-4254-A98A-8653B423AF71}">
      <dgm:prSet/>
      <dgm:spPr/>
      <dgm:t>
        <a:bodyPr/>
        <a:lstStyle/>
        <a:p>
          <a:endParaRPr lang="en-GB"/>
        </a:p>
      </dgm:t>
    </dgm:pt>
    <dgm:pt modelId="{7DAFCFAC-B1BA-4DEF-B55C-92F393C4DFBA}" type="sibTrans" cxnId="{4C606921-9606-4254-A98A-8653B423AF71}">
      <dgm:prSet/>
      <dgm:spPr/>
      <dgm:t>
        <a:bodyPr/>
        <a:lstStyle/>
        <a:p>
          <a:endParaRPr lang="en-GB"/>
        </a:p>
      </dgm:t>
    </dgm:pt>
    <dgm:pt modelId="{7E481284-8D72-4239-AB5F-95AFF50339C9}">
      <dgm:prSet phldrT="[Text]"/>
      <dgm:spPr/>
      <dgm:t>
        <a:bodyPr/>
        <a:lstStyle/>
        <a:p>
          <a:r>
            <a:rPr lang="en-GB" dirty="0"/>
            <a:t>The language used for scripting depends on the engine.</a:t>
          </a:r>
        </a:p>
      </dgm:t>
    </dgm:pt>
    <dgm:pt modelId="{3FEB8194-0D98-4D1E-B887-240FACEB891B}" type="parTrans" cxnId="{96E821EC-B279-4B45-B94B-C426FAE0DBEC}">
      <dgm:prSet/>
      <dgm:spPr/>
      <dgm:t>
        <a:bodyPr/>
        <a:lstStyle/>
        <a:p>
          <a:endParaRPr lang="en-GB"/>
        </a:p>
      </dgm:t>
    </dgm:pt>
    <dgm:pt modelId="{53365793-398D-4418-A799-C4C30E820567}" type="sibTrans" cxnId="{96E821EC-B279-4B45-B94B-C426FAE0DBEC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7BDF7232-722E-4FFA-8765-6B7AE64F9C57}" type="pres">
      <dgm:prSet presAssocID="{7E481284-8D72-4239-AB5F-95AFF50339C9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F6743EF-B885-40C1-A8E8-B6C9E7318656}" type="pres">
      <dgm:prSet presAssocID="{53365793-398D-4418-A799-C4C30E820567}" presName="spacer" presStyleCnt="0"/>
      <dgm:spPr/>
    </dgm:pt>
    <dgm:pt modelId="{80E3B319-C2C9-44CC-8224-01D54AD4033F}" type="pres">
      <dgm:prSet presAssocID="{AFBBE1AC-6A04-40BA-ACEF-83C438581F7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EB07C00C-BC1E-450C-BAA4-D33013C83CB4}" type="pres">
      <dgm:prSet presAssocID="{0F66CE23-112B-4AEA-A675-8A32D0D69C93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1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FD540E1D-20F9-4A78-8E79-84497E3FB477}" type="presOf" srcId="{7E481284-8D72-4239-AB5F-95AFF50339C9}" destId="{7BDF7232-722E-4FFA-8765-6B7AE64F9C57}" srcOrd="0" destOrd="0" presId="urn:microsoft.com/office/officeart/2005/8/layout/vList2"/>
    <dgm:cxn modelId="{4C606921-9606-4254-A98A-8653B423AF71}" srcId="{80E324AD-D409-4B80-A04B-A81F5D27D659}" destId="{0F66CE23-112B-4AEA-A675-8A32D0D69C93}" srcOrd="3" destOrd="0" parTransId="{D4D3A671-DA9E-48C3-B380-2815A96C2625}" sibTransId="{7DAFCFAC-B1BA-4DEF-B55C-92F393C4DFBA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B64464C-8B2A-4B23-AE28-D7710A76EB4D}" type="presOf" srcId="{0F66CE23-112B-4AEA-A675-8A32D0D69C93}" destId="{EB07C00C-BC1E-450C-BAA4-D33013C83CB4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96E821EC-B279-4B45-B94B-C426FAE0DBEC}" srcId="{80E324AD-D409-4B80-A04B-A81F5D27D659}" destId="{7E481284-8D72-4239-AB5F-95AFF50339C9}" srcOrd="0" destOrd="0" parTransId="{3FEB8194-0D98-4D1E-B887-240FACEB891B}" sibTransId="{53365793-398D-4418-A799-C4C30E820567}"/>
    <dgm:cxn modelId="{688C3CF7-9FDE-4EB5-9539-A0A2FE2CA1D2}" srcId="{80E324AD-D409-4B80-A04B-A81F5D27D659}" destId="{D4F2E1DA-328B-464A-8217-3456E3B9DAB0}" srcOrd="2" destOrd="0" parTransId="{17E4573F-5F7A-4E0D-B6CD-0467B958FBE7}" sibTransId="{63B7A01B-469A-45D9-9431-4F759EE2D25D}"/>
    <dgm:cxn modelId="{A523B5DD-9FC7-4E0A-A650-5F51FFFC2F3B}" type="presParOf" srcId="{C752ED78-1910-4684-A5EA-E893CC1CDB78}" destId="{7BDF7232-722E-4FFA-8765-6B7AE64F9C57}" srcOrd="0" destOrd="0" presId="urn:microsoft.com/office/officeart/2005/8/layout/vList2"/>
    <dgm:cxn modelId="{13F1AA25-DBDC-4D39-AB0D-6AD1175CEBB5}" type="presParOf" srcId="{C752ED78-1910-4684-A5EA-E893CC1CDB78}" destId="{EF6743EF-B885-40C1-A8E8-B6C9E7318656}" srcOrd="1" destOrd="0" presId="urn:microsoft.com/office/officeart/2005/8/layout/vList2"/>
    <dgm:cxn modelId="{BD1E4D49-2BC2-4CFD-A98E-F01197CDE915}" type="presParOf" srcId="{C752ED78-1910-4684-A5EA-E893CC1CDB78}" destId="{80E3B319-C2C9-44CC-8224-01D54AD4033F}" srcOrd="2" destOrd="0" presId="urn:microsoft.com/office/officeart/2005/8/layout/vList2"/>
    <dgm:cxn modelId="{18B7357E-CA03-4F9A-A1EA-411F379AE9FE}" type="presParOf" srcId="{C752ED78-1910-4684-A5EA-E893CC1CDB78}" destId="{BC082751-CD92-4ED1-BF2F-4AAACB0DF927}" srcOrd="3" destOrd="0" presId="urn:microsoft.com/office/officeart/2005/8/layout/vList2"/>
    <dgm:cxn modelId="{F6787C48-5ED6-4AAC-91DC-7D2340BCD722}" type="presParOf" srcId="{C752ED78-1910-4684-A5EA-E893CC1CDB78}" destId="{3F5BC76F-7203-4CA9-8F47-60F3E3C47C78}" srcOrd="4" destOrd="0" presId="urn:microsoft.com/office/officeart/2005/8/layout/vList2"/>
    <dgm:cxn modelId="{1A8C405C-5909-4581-9065-F3681E136AE9}" type="presParOf" srcId="{C752ED78-1910-4684-A5EA-E893CC1CDB78}" destId="{8AD4A810-ECD9-44F3-AB47-EF8FEE93C279}" srcOrd="5" destOrd="0" presId="urn:microsoft.com/office/officeart/2005/8/layout/vList2"/>
    <dgm:cxn modelId="{8B89083D-A32F-4244-A432-77920591B3E2}" type="presParOf" srcId="{C752ED78-1910-4684-A5EA-E893CC1CDB78}" destId="{EB07C00C-BC1E-450C-BAA4-D33013C83C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You can also merge between animations for seamless transitions.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Often uses a flowchart type system for simplifying workflow.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0F66CE23-112B-4AEA-A675-8A32D0D69C93}">
      <dgm:prSet phldrT="[Text]"/>
      <dgm:spPr/>
      <dgm:t>
        <a:bodyPr/>
        <a:lstStyle/>
        <a:p>
          <a:r>
            <a:rPr lang="en-GB" dirty="0"/>
            <a:t>Game engines often simplify implementing inverse kinematics.</a:t>
          </a:r>
        </a:p>
      </dgm:t>
    </dgm:pt>
    <dgm:pt modelId="{D4D3A671-DA9E-48C3-B380-2815A96C2625}" type="parTrans" cxnId="{4C606921-9606-4254-A98A-8653B423AF71}">
      <dgm:prSet/>
      <dgm:spPr/>
      <dgm:t>
        <a:bodyPr/>
        <a:lstStyle/>
        <a:p>
          <a:endParaRPr lang="en-GB"/>
        </a:p>
      </dgm:t>
    </dgm:pt>
    <dgm:pt modelId="{7DAFCFAC-B1BA-4DEF-B55C-92F393C4DFBA}" type="sibTrans" cxnId="{4C606921-9606-4254-A98A-8653B423AF71}">
      <dgm:prSet/>
      <dgm:spPr/>
      <dgm:t>
        <a:bodyPr/>
        <a:lstStyle/>
        <a:p>
          <a:endParaRPr lang="en-GB"/>
        </a:p>
      </dgm:t>
    </dgm:pt>
    <dgm:pt modelId="{7E481284-8D72-4239-AB5F-95AFF50339C9}">
      <dgm:prSet phldrT="[Text]"/>
      <dgm:spPr/>
      <dgm:t>
        <a:bodyPr/>
        <a:lstStyle/>
        <a:p>
          <a:r>
            <a:rPr lang="en-GB" dirty="0"/>
            <a:t>The animation system allows you to simply set up animations.</a:t>
          </a:r>
        </a:p>
      </dgm:t>
    </dgm:pt>
    <dgm:pt modelId="{3FEB8194-0D98-4D1E-B887-240FACEB891B}" type="parTrans" cxnId="{96E821EC-B279-4B45-B94B-C426FAE0DBEC}">
      <dgm:prSet/>
      <dgm:spPr/>
      <dgm:t>
        <a:bodyPr/>
        <a:lstStyle/>
        <a:p>
          <a:endParaRPr lang="en-GB"/>
        </a:p>
      </dgm:t>
    </dgm:pt>
    <dgm:pt modelId="{53365793-398D-4418-A799-C4C30E820567}" type="sibTrans" cxnId="{96E821EC-B279-4B45-B94B-C426FAE0DBEC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7BDF7232-722E-4FFA-8765-6B7AE64F9C57}" type="pres">
      <dgm:prSet presAssocID="{7E481284-8D72-4239-AB5F-95AFF50339C9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F6743EF-B885-40C1-A8E8-B6C9E7318656}" type="pres">
      <dgm:prSet presAssocID="{53365793-398D-4418-A799-C4C30E820567}" presName="spacer" presStyleCnt="0"/>
      <dgm:spPr/>
    </dgm:pt>
    <dgm:pt modelId="{80E3B319-C2C9-44CC-8224-01D54AD4033F}" type="pres">
      <dgm:prSet presAssocID="{AFBBE1AC-6A04-40BA-ACEF-83C438581F7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EB07C00C-BC1E-450C-BAA4-D33013C83CB4}" type="pres">
      <dgm:prSet presAssocID="{0F66CE23-112B-4AEA-A675-8A32D0D69C93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1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FD540E1D-20F9-4A78-8E79-84497E3FB477}" type="presOf" srcId="{7E481284-8D72-4239-AB5F-95AFF50339C9}" destId="{7BDF7232-722E-4FFA-8765-6B7AE64F9C57}" srcOrd="0" destOrd="0" presId="urn:microsoft.com/office/officeart/2005/8/layout/vList2"/>
    <dgm:cxn modelId="{4C606921-9606-4254-A98A-8653B423AF71}" srcId="{80E324AD-D409-4B80-A04B-A81F5D27D659}" destId="{0F66CE23-112B-4AEA-A675-8A32D0D69C93}" srcOrd="3" destOrd="0" parTransId="{D4D3A671-DA9E-48C3-B380-2815A96C2625}" sibTransId="{7DAFCFAC-B1BA-4DEF-B55C-92F393C4DFBA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B64464C-8B2A-4B23-AE28-D7710A76EB4D}" type="presOf" srcId="{0F66CE23-112B-4AEA-A675-8A32D0D69C93}" destId="{EB07C00C-BC1E-450C-BAA4-D33013C83CB4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96E821EC-B279-4B45-B94B-C426FAE0DBEC}" srcId="{80E324AD-D409-4B80-A04B-A81F5D27D659}" destId="{7E481284-8D72-4239-AB5F-95AFF50339C9}" srcOrd="0" destOrd="0" parTransId="{3FEB8194-0D98-4D1E-B887-240FACEB891B}" sibTransId="{53365793-398D-4418-A799-C4C30E820567}"/>
    <dgm:cxn modelId="{688C3CF7-9FDE-4EB5-9539-A0A2FE2CA1D2}" srcId="{80E324AD-D409-4B80-A04B-A81F5D27D659}" destId="{D4F2E1DA-328B-464A-8217-3456E3B9DAB0}" srcOrd="2" destOrd="0" parTransId="{17E4573F-5F7A-4E0D-B6CD-0467B958FBE7}" sibTransId="{63B7A01B-469A-45D9-9431-4F759EE2D25D}"/>
    <dgm:cxn modelId="{A523B5DD-9FC7-4E0A-A650-5F51FFFC2F3B}" type="presParOf" srcId="{C752ED78-1910-4684-A5EA-E893CC1CDB78}" destId="{7BDF7232-722E-4FFA-8765-6B7AE64F9C57}" srcOrd="0" destOrd="0" presId="urn:microsoft.com/office/officeart/2005/8/layout/vList2"/>
    <dgm:cxn modelId="{13F1AA25-DBDC-4D39-AB0D-6AD1175CEBB5}" type="presParOf" srcId="{C752ED78-1910-4684-A5EA-E893CC1CDB78}" destId="{EF6743EF-B885-40C1-A8E8-B6C9E7318656}" srcOrd="1" destOrd="0" presId="urn:microsoft.com/office/officeart/2005/8/layout/vList2"/>
    <dgm:cxn modelId="{BD1E4D49-2BC2-4CFD-A98E-F01197CDE915}" type="presParOf" srcId="{C752ED78-1910-4684-A5EA-E893CC1CDB78}" destId="{80E3B319-C2C9-44CC-8224-01D54AD4033F}" srcOrd="2" destOrd="0" presId="urn:microsoft.com/office/officeart/2005/8/layout/vList2"/>
    <dgm:cxn modelId="{18B7357E-CA03-4F9A-A1EA-411F379AE9FE}" type="presParOf" srcId="{C752ED78-1910-4684-A5EA-E893CC1CDB78}" destId="{BC082751-CD92-4ED1-BF2F-4AAACB0DF927}" srcOrd="3" destOrd="0" presId="urn:microsoft.com/office/officeart/2005/8/layout/vList2"/>
    <dgm:cxn modelId="{F6787C48-5ED6-4AAC-91DC-7D2340BCD722}" type="presParOf" srcId="{C752ED78-1910-4684-A5EA-E893CC1CDB78}" destId="{3F5BC76F-7203-4CA9-8F47-60F3E3C47C78}" srcOrd="4" destOrd="0" presId="urn:microsoft.com/office/officeart/2005/8/layout/vList2"/>
    <dgm:cxn modelId="{1A8C405C-5909-4581-9065-F3681E136AE9}" type="presParOf" srcId="{C752ED78-1910-4684-A5EA-E893CC1CDB78}" destId="{8AD4A810-ECD9-44F3-AB47-EF8FEE93C279}" srcOrd="5" destOrd="0" presId="urn:microsoft.com/office/officeart/2005/8/layout/vList2"/>
    <dgm:cxn modelId="{8B89083D-A32F-4244-A432-77920591B3E2}" type="presParOf" srcId="{C752ED78-1910-4684-A5EA-E893CC1CDB78}" destId="{EB07C00C-BC1E-450C-BAA4-D33013C83C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B319-C2C9-44CC-8224-01D54AD4033F}">
      <dsp:nvSpPr>
        <dsp:cNvPr id="0" name=""/>
        <dsp:cNvSpPr/>
      </dsp:nvSpPr>
      <dsp:spPr>
        <a:xfrm>
          <a:off x="0" y="252243"/>
          <a:ext cx="11439525" cy="631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Game engines handle the more complex aspects of game development.</a:t>
          </a:r>
        </a:p>
      </dsp:txBody>
      <dsp:txXfrm>
        <a:off x="0" y="252243"/>
        <a:ext cx="11439525" cy="631800"/>
      </dsp:txXfrm>
    </dsp:sp>
    <dsp:sp modelId="{3F5BC76F-7203-4CA9-8F47-60F3E3C47C78}">
      <dsp:nvSpPr>
        <dsp:cNvPr id="0" name=""/>
        <dsp:cNvSpPr/>
      </dsp:nvSpPr>
      <dsp:spPr>
        <a:xfrm>
          <a:off x="0" y="970443"/>
          <a:ext cx="11439525" cy="631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This allows developers to concentrate on the game itself.</a:t>
          </a:r>
        </a:p>
      </dsp:txBody>
      <dsp:txXfrm>
        <a:off x="0" y="970443"/>
        <a:ext cx="11439525" cy="631800"/>
      </dsp:txXfrm>
    </dsp:sp>
    <dsp:sp modelId="{804862E6-B60F-4B55-AF09-5EC5CC854A3D}">
      <dsp:nvSpPr>
        <dsp:cNvPr id="0" name=""/>
        <dsp:cNvSpPr/>
      </dsp:nvSpPr>
      <dsp:spPr>
        <a:xfrm>
          <a:off x="0" y="1688643"/>
          <a:ext cx="11439525" cy="631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Handles rendering, physics, collision, scripting, animation &amp; more.</a:t>
          </a:r>
        </a:p>
      </dsp:txBody>
      <dsp:txXfrm>
        <a:off x="0" y="1688643"/>
        <a:ext cx="11439525" cy="631800"/>
      </dsp:txXfrm>
    </dsp:sp>
    <dsp:sp modelId="{9330FE80-0F63-4E7F-8EC0-74F7287632E3}">
      <dsp:nvSpPr>
        <dsp:cNvPr id="0" name=""/>
        <dsp:cNvSpPr/>
      </dsp:nvSpPr>
      <dsp:spPr>
        <a:xfrm>
          <a:off x="0" y="2406843"/>
          <a:ext cx="11439525" cy="631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Example game engines include Unity3D, Unreal Engine &amp; </a:t>
          </a:r>
          <a:r>
            <a:rPr lang="en-GB" sz="3000" kern="1200" dirty="0" err="1"/>
            <a:t>GameMaker</a:t>
          </a:r>
          <a:r>
            <a:rPr lang="en-GB" sz="3000" kern="1200" dirty="0"/>
            <a:t>.</a:t>
          </a:r>
        </a:p>
      </dsp:txBody>
      <dsp:txXfrm>
        <a:off x="0" y="2406843"/>
        <a:ext cx="11439525" cy="631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B319-C2C9-44CC-8224-01D54AD4033F}">
      <dsp:nvSpPr>
        <dsp:cNvPr id="0" name=""/>
        <dsp:cNvSpPr/>
      </dsp:nvSpPr>
      <dsp:spPr>
        <a:xfrm>
          <a:off x="0" y="47043"/>
          <a:ext cx="11439525" cy="631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All of the models, textures &amp; lighting need to be rendered into an image.</a:t>
          </a:r>
        </a:p>
      </dsp:txBody>
      <dsp:txXfrm>
        <a:off x="0" y="47043"/>
        <a:ext cx="11439525" cy="631800"/>
      </dsp:txXfrm>
    </dsp:sp>
    <dsp:sp modelId="{3F5BC76F-7203-4CA9-8F47-60F3E3C47C78}">
      <dsp:nvSpPr>
        <dsp:cNvPr id="0" name=""/>
        <dsp:cNvSpPr/>
      </dsp:nvSpPr>
      <dsp:spPr>
        <a:xfrm>
          <a:off x="0" y="765243"/>
          <a:ext cx="11439525" cy="631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The speed that this can be generated &amp; updated is measured in FPS.</a:t>
          </a:r>
        </a:p>
      </dsp:txBody>
      <dsp:txXfrm>
        <a:off x="0" y="765243"/>
        <a:ext cx="11439525" cy="631800"/>
      </dsp:txXfrm>
    </dsp:sp>
    <dsp:sp modelId="{EB07C00C-BC1E-450C-BAA4-D33013C83CB4}">
      <dsp:nvSpPr>
        <dsp:cNvPr id="0" name=""/>
        <dsp:cNvSpPr/>
      </dsp:nvSpPr>
      <dsp:spPr>
        <a:xfrm>
          <a:off x="0" y="1483443"/>
          <a:ext cx="11439525" cy="631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Different rendering methods include Rasterisation &amp; Ray Tracing.</a:t>
          </a:r>
          <a:endParaRPr lang="en-GB" sz="3000" kern="1200" dirty="0"/>
        </a:p>
      </dsp:txBody>
      <dsp:txXfrm>
        <a:off x="0" y="1483443"/>
        <a:ext cx="11439525" cy="631800"/>
      </dsp:txXfrm>
    </dsp:sp>
    <dsp:sp modelId="{C67D09D1-796B-412D-B9E5-4C405E1662AE}">
      <dsp:nvSpPr>
        <dsp:cNvPr id="0" name=""/>
        <dsp:cNvSpPr/>
      </dsp:nvSpPr>
      <dsp:spPr>
        <a:xfrm>
          <a:off x="0" y="2115243"/>
          <a:ext cx="11439525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Very little implementation of ray-tracing in video games as only recently possible.</a:t>
          </a:r>
        </a:p>
      </dsp:txBody>
      <dsp:txXfrm>
        <a:off x="0" y="2115243"/>
        <a:ext cx="11439525" cy="496800"/>
      </dsp:txXfrm>
    </dsp:sp>
    <dsp:sp modelId="{804862E6-B60F-4B55-AF09-5EC5CC854A3D}">
      <dsp:nvSpPr>
        <dsp:cNvPr id="0" name=""/>
        <dsp:cNvSpPr/>
      </dsp:nvSpPr>
      <dsp:spPr>
        <a:xfrm>
          <a:off x="0" y="2612043"/>
          <a:ext cx="11439525" cy="631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The sequence of steps when rendering is called the rendering pipeline.</a:t>
          </a:r>
        </a:p>
      </dsp:txBody>
      <dsp:txXfrm>
        <a:off x="0" y="2612043"/>
        <a:ext cx="11439525" cy="631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B319-C2C9-44CC-8224-01D54AD4033F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Game engines will provide components to easily implement physics.</a:t>
          </a:r>
        </a:p>
      </dsp:txBody>
      <dsp:txXfrm>
        <a:off x="0" y="159363"/>
        <a:ext cx="11439525" cy="673920"/>
      </dsp:txXfrm>
    </dsp:sp>
    <dsp:sp modelId="{3F5BC76F-7203-4CA9-8F47-60F3E3C47C78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This might be gravity for realistic jumps or friction for steering.</a:t>
          </a:r>
        </a:p>
      </dsp:txBody>
      <dsp:txXfrm>
        <a:off x="0" y="925443"/>
        <a:ext cx="11439525" cy="673920"/>
      </dsp:txXfrm>
    </dsp:sp>
    <dsp:sp modelId="{EB07C00C-BC1E-450C-BAA4-D33013C83CB4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Rigid body dynamics is the term for physics in realistic movement.</a:t>
          </a:r>
        </a:p>
      </dsp:txBody>
      <dsp:txXfrm>
        <a:off x="0" y="1691523"/>
        <a:ext cx="11439525" cy="673920"/>
      </dsp:txXfrm>
    </dsp:sp>
    <dsp:sp modelId="{804862E6-B60F-4B55-AF09-5EC5CC854A3D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Another area of game physics &amp; rigid body dynamics is collision.</a:t>
          </a:r>
        </a:p>
      </dsp:txBody>
      <dsp:txXfrm>
        <a:off x="0" y="2457603"/>
        <a:ext cx="11439525" cy="673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B319-C2C9-44CC-8224-01D54AD4033F}">
      <dsp:nvSpPr>
        <dsp:cNvPr id="0" name=""/>
        <dsp:cNvSpPr/>
      </dsp:nvSpPr>
      <dsp:spPr>
        <a:xfrm>
          <a:off x="0" y="38054"/>
          <a:ext cx="11439525" cy="6528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A collision is where two game objects overlap.</a:t>
          </a:r>
        </a:p>
      </dsp:txBody>
      <dsp:txXfrm>
        <a:off x="0" y="38054"/>
        <a:ext cx="11439525" cy="652859"/>
      </dsp:txXfrm>
    </dsp:sp>
    <dsp:sp modelId="{8F96B63B-33E8-485D-AEC1-C633F6BAFC54}">
      <dsp:nvSpPr>
        <dsp:cNvPr id="0" name=""/>
        <dsp:cNvSpPr/>
      </dsp:nvSpPr>
      <dsp:spPr>
        <a:xfrm>
          <a:off x="0" y="690914"/>
          <a:ext cx="11439525" cy="721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/>
            <a:t>More precisely we usually have collider objects that overlap rather than the actual objects.</a:t>
          </a:r>
        </a:p>
      </dsp:txBody>
      <dsp:txXfrm>
        <a:off x="0" y="690914"/>
        <a:ext cx="11439525" cy="721912"/>
      </dsp:txXfrm>
    </dsp:sp>
    <dsp:sp modelId="{EB07C00C-BC1E-450C-BAA4-D33013C83CB4}">
      <dsp:nvSpPr>
        <dsp:cNvPr id="0" name=""/>
        <dsp:cNvSpPr/>
      </dsp:nvSpPr>
      <dsp:spPr>
        <a:xfrm>
          <a:off x="0" y="1412827"/>
          <a:ext cx="11439525" cy="6528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This makes it much simpler to implement collisions, such as:</a:t>
          </a:r>
        </a:p>
      </dsp:txBody>
      <dsp:txXfrm>
        <a:off x="0" y="1412827"/>
        <a:ext cx="11439525" cy="652859"/>
      </dsp:txXfrm>
    </dsp:sp>
    <dsp:sp modelId="{E2FCEB38-A8FE-4D71-BEF2-E3C15C8FA865}">
      <dsp:nvSpPr>
        <dsp:cNvPr id="0" name=""/>
        <dsp:cNvSpPr/>
      </dsp:nvSpPr>
      <dsp:spPr>
        <a:xfrm>
          <a:off x="0" y="2065687"/>
          <a:ext cx="11439525" cy="118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/>
            <a:t>Walking into a wall and not being able to pass through.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/>
            <a:t>Collecting an item when you pass over it.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/>
            <a:t>Hitting someone with a sword/punch/etc.</a:t>
          </a:r>
        </a:p>
      </dsp:txBody>
      <dsp:txXfrm>
        <a:off x="0" y="2065687"/>
        <a:ext cx="11439525" cy="11871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F7232-722E-4FFA-8765-6B7AE64F9C5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The language used for scripting depends on the engine.</a:t>
          </a:r>
        </a:p>
      </dsp:txBody>
      <dsp:txXfrm>
        <a:off x="0" y="159363"/>
        <a:ext cx="11439525" cy="673920"/>
      </dsp:txXfrm>
    </dsp:sp>
    <dsp:sp modelId="{80E3B319-C2C9-44CC-8224-01D54AD4033F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Scripts define the logic of your game and add behaviours.</a:t>
          </a:r>
        </a:p>
      </dsp:txBody>
      <dsp:txXfrm>
        <a:off x="0" y="925443"/>
        <a:ext cx="11439525" cy="673920"/>
      </dsp:txXfrm>
    </dsp:sp>
    <dsp:sp modelId="{3F5BC76F-7203-4CA9-8F47-60F3E3C47C78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This might be the responses to user inputs or actions on collisions.</a:t>
          </a:r>
        </a:p>
      </dsp:txBody>
      <dsp:txXfrm>
        <a:off x="0" y="1691523"/>
        <a:ext cx="11439525" cy="673920"/>
      </dsp:txXfrm>
    </dsp:sp>
    <dsp:sp modelId="{EB07C00C-BC1E-450C-BAA4-D33013C83CB4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Scripts can do lots more &amp; add complex features to your game.</a:t>
          </a:r>
        </a:p>
      </dsp:txBody>
      <dsp:txXfrm>
        <a:off x="0" y="2457603"/>
        <a:ext cx="11439525" cy="6739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F7232-722E-4FFA-8765-6B7AE64F9C57}">
      <dsp:nvSpPr>
        <dsp:cNvPr id="0" name=""/>
        <dsp:cNvSpPr/>
      </dsp:nvSpPr>
      <dsp:spPr>
        <a:xfrm>
          <a:off x="0" y="112923"/>
          <a:ext cx="11439525" cy="6949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The animation system allows you to simply set up animations.</a:t>
          </a:r>
        </a:p>
      </dsp:txBody>
      <dsp:txXfrm>
        <a:off x="0" y="112923"/>
        <a:ext cx="11439525" cy="694980"/>
      </dsp:txXfrm>
    </dsp:sp>
    <dsp:sp modelId="{80E3B319-C2C9-44CC-8224-01D54AD4033F}">
      <dsp:nvSpPr>
        <dsp:cNvPr id="0" name=""/>
        <dsp:cNvSpPr/>
      </dsp:nvSpPr>
      <dsp:spPr>
        <a:xfrm>
          <a:off x="0" y="902943"/>
          <a:ext cx="11439525" cy="6949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You can also merge between animations for seamless transitions.</a:t>
          </a:r>
        </a:p>
      </dsp:txBody>
      <dsp:txXfrm>
        <a:off x="0" y="902943"/>
        <a:ext cx="11439525" cy="694980"/>
      </dsp:txXfrm>
    </dsp:sp>
    <dsp:sp modelId="{3F5BC76F-7203-4CA9-8F47-60F3E3C47C78}">
      <dsp:nvSpPr>
        <dsp:cNvPr id="0" name=""/>
        <dsp:cNvSpPr/>
      </dsp:nvSpPr>
      <dsp:spPr>
        <a:xfrm>
          <a:off x="0" y="1692963"/>
          <a:ext cx="11439525" cy="6949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Often uses a flowchart type system for simplifying workflow.</a:t>
          </a:r>
        </a:p>
      </dsp:txBody>
      <dsp:txXfrm>
        <a:off x="0" y="1692963"/>
        <a:ext cx="11439525" cy="694980"/>
      </dsp:txXfrm>
    </dsp:sp>
    <dsp:sp modelId="{EB07C00C-BC1E-450C-BAA4-D33013C83CB4}">
      <dsp:nvSpPr>
        <dsp:cNvPr id="0" name=""/>
        <dsp:cNvSpPr/>
      </dsp:nvSpPr>
      <dsp:spPr>
        <a:xfrm>
          <a:off x="0" y="2482983"/>
          <a:ext cx="11439525" cy="6949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Game engines often simplify implementing inverse kinematics.</a:t>
          </a:r>
        </a:p>
      </dsp:txBody>
      <dsp:txXfrm>
        <a:off x="0" y="2482983"/>
        <a:ext cx="11439525" cy="694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12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181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96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79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3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12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3316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8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47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3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660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62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865C-DC6B-4B36-95DA-591A8F52C3D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F3130-5F97-4BE7-87F5-BE4DFF354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6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0886AE-D75E-490B-833D-B280A016F8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USES OF GAME ENGINES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637D09F9-6845-4515-BD01-AC04D18103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2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F1B5C-384F-47B1-9F2E-EDB8CDD1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Game Engines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0EEC5-0C70-42B2-8189-776D0B9D61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 software development environment that provides the features needed to build games quickly.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DE17FC-DC2E-4CCD-A5C2-1E3D9482B5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99177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989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30FE80-0F63-4E7F-8EC0-74F7287632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9330FE80-0F63-4E7F-8EC0-74F7287632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AD16F-58DB-4202-9E2C-2D4A669C4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Rendering Engines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3DA7B7-C60A-47DE-B701-477FF10803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Generates the 3D animated graphics in your game.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3D09D4C-D6CE-4F12-A141-D170189821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79113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5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7D09D1-796B-412D-B9E5-4C405E166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C67D09D1-796B-412D-B9E5-4C405E1662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0CC9C-E6D3-4AF4-8C11-C7DA0607B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Engines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153A1-432B-4E4A-983C-11D3082B13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Allows you to implement the laws of physics within your game.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6102FBB-6777-43D1-9EDD-FB9C83CB51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217214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743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637D7-A0D2-4C96-81E9-08F2663F2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Collision Detection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50CC2-A396-4838-91BB-32E596F83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physics engine in game engines also allows for in game collision.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72C8A45-A18D-4030-8F93-CBA86E7C59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05539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61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96B63B-33E8-485D-AEC1-C633F6BAF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8F96B63B-33E8-485D-AEC1-C633F6BAF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FCEB38-A8FE-4D71-BEF2-E3C15C8FA8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E2FCEB38-A8FE-4D71-BEF2-E3C15C8FA8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D6AAF-24C5-4D45-8D04-506C03DD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Scripting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A0AF2-B24B-4D93-888E-269BB76C1F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Game engines will allow you to write scripts in one or more languages.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DA6DB14-D646-4EF3-9561-3690AA0215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329598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514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DF7232-722E-4FFA-8765-6B7AE64F9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7BDF7232-722E-4FFA-8765-6B7AE64F9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77BB8-9ACA-461F-85D1-F91776804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Animation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04FE4F-28A0-4F3E-A7A9-910AC2366D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Animation systems allow you to bring your objects to life by making them move.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05894BB-279A-4A1B-89A1-52982F63C0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47090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72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DF7232-722E-4FFA-8765-6B7AE64F9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7BDF7232-722E-4FFA-8765-6B7AE64F9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EB07C00C-BC1E-450C-BAA4-D33013C83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300</TotalTime>
  <Words>399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KnowItAllNinja</vt:lpstr>
      <vt:lpstr>USES OF GAME ENGINES</vt:lpstr>
      <vt:lpstr>Game Engines</vt:lpstr>
      <vt:lpstr>Rendering Engines</vt:lpstr>
      <vt:lpstr>Physics Engines</vt:lpstr>
      <vt:lpstr>Collision Detection</vt:lpstr>
      <vt:lpstr>Scripting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USES OF GAME ENGINES</dc:title>
  <dc:creator>Daniel Richardson</dc:creator>
  <cp:lastModifiedBy>Daniel Richardson</cp:lastModifiedBy>
  <cp:revision>13</cp:revision>
  <dcterms:created xsi:type="dcterms:W3CDTF">2019-01-23T11:54:56Z</dcterms:created>
  <dcterms:modified xsi:type="dcterms:W3CDTF">2019-01-27T16:48:13Z</dcterms:modified>
</cp:coreProperties>
</file>